
<file path=[Content_Types].xml><?xml version="1.0" encoding="utf-8"?>
<Types xmlns="http://schemas.openxmlformats.org/package/2006/content-types">
  <Default Extension="png" ContentType="image/png"/>
  <Default Extension="mov" ContentType="video/quicktime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5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D38EF-81D4-4909-90E4-26BE6C121E03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5CA95-DDB4-4358-987F-807F33A528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86905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D38EF-81D4-4909-90E4-26BE6C121E03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5CA95-DDB4-4358-987F-807F33A528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36279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D38EF-81D4-4909-90E4-26BE6C121E03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5CA95-DDB4-4358-987F-807F33A5282F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10552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D38EF-81D4-4909-90E4-26BE6C121E03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5CA95-DDB4-4358-987F-807F33A528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3810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D38EF-81D4-4909-90E4-26BE6C121E03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5CA95-DDB4-4358-987F-807F33A5282F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623101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D38EF-81D4-4909-90E4-26BE6C121E03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5CA95-DDB4-4358-987F-807F33A528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53291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D38EF-81D4-4909-90E4-26BE6C121E03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5CA95-DDB4-4358-987F-807F33A528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1073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D38EF-81D4-4909-90E4-26BE6C121E03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5CA95-DDB4-4358-987F-807F33A528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25518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D38EF-81D4-4909-90E4-26BE6C121E03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5CA95-DDB4-4358-987F-807F33A528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8237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D38EF-81D4-4909-90E4-26BE6C121E03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5CA95-DDB4-4358-987F-807F33A528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68029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D38EF-81D4-4909-90E4-26BE6C121E03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5CA95-DDB4-4358-987F-807F33A528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73206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D38EF-81D4-4909-90E4-26BE6C121E03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5CA95-DDB4-4358-987F-807F33A528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2230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D38EF-81D4-4909-90E4-26BE6C121E03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5CA95-DDB4-4358-987F-807F33A528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24074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D38EF-81D4-4909-90E4-26BE6C121E03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5CA95-DDB4-4358-987F-807F33A528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73689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D38EF-81D4-4909-90E4-26BE6C121E03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5CA95-DDB4-4358-987F-807F33A528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19308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5CA95-DDB4-4358-987F-807F33A5282F}" type="slidenum">
              <a:rPr lang="ru-RU" smtClean="0"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D38EF-81D4-4909-90E4-26BE6C121E03}" type="datetimeFigureOut">
              <a:rPr lang="ru-RU" smtClean="0"/>
              <a:t>01.04.2021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17481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DD38EF-81D4-4909-90E4-26BE6C121E03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9C95CA95-DDB4-4358-987F-807F33A528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783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  <p:sldLayoutId id="2147483817" r:id="rId2"/>
    <p:sldLayoutId id="2147483818" r:id="rId3"/>
    <p:sldLayoutId id="2147483819" r:id="rId4"/>
    <p:sldLayoutId id="2147483820" r:id="rId5"/>
    <p:sldLayoutId id="2147483821" r:id="rId6"/>
    <p:sldLayoutId id="2147483822" r:id="rId7"/>
    <p:sldLayoutId id="2147483823" r:id="rId8"/>
    <p:sldLayoutId id="2147483824" r:id="rId9"/>
    <p:sldLayoutId id="2147483825" r:id="rId10"/>
    <p:sldLayoutId id="2147483826" r:id="rId11"/>
    <p:sldLayoutId id="2147483827" r:id="rId12"/>
    <p:sldLayoutId id="2147483828" r:id="rId13"/>
    <p:sldLayoutId id="2147483829" r:id="rId14"/>
    <p:sldLayoutId id="2147483830" r:id="rId15"/>
    <p:sldLayoutId id="214748383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1" y="522518"/>
            <a:ext cx="3765080" cy="5647620"/>
          </a:xfrm>
          <a:prstGeom prst="rect">
            <a:avLst/>
          </a:prstGeom>
        </p:spPr>
      </p:pic>
      <p:pic>
        <p:nvPicPr>
          <p:cNvPr id="3" name="зимушка зима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 rot="5400000">
            <a:off x="7625756" y="2734238"/>
            <a:ext cx="4665843" cy="256621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496601" y="522518"/>
            <a:ext cx="6096000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республиканского антинаркотического проекта «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SаMоSтоятельные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Дети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школа №85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приняла участие в акции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«Яркая, здоровая зимушка-зима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2020-2021 учебном году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8985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388" y="335014"/>
            <a:ext cx="4513246" cy="601766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078930" y="3450732"/>
            <a:ext cx="6596515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Целью акции является популяризация активного и здорового способов организации детского досуга.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чащиеся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1-6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классов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школы №85 провели зимние мероприятия на пришкольной территории. </a:t>
            </a: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Были устроены спортивные старты и забеги на лыжах.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006487" y="933651"/>
            <a:ext cx="54090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«Яркая, здоровая зимушка-зима» 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1933800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</TotalTime>
  <Words>69</Words>
  <Application>Microsoft Office PowerPoint</Application>
  <PresentationFormat>Широкоэкранный</PresentationFormat>
  <Paragraphs>6</Paragraphs>
  <Slides>2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7" baseType="lpstr">
      <vt:lpstr>Arial</vt:lpstr>
      <vt:lpstr>Times New Roman</vt:lpstr>
      <vt:lpstr>Trebuchet MS</vt:lpstr>
      <vt:lpstr>Wingdings 3</vt:lpstr>
      <vt:lpstr>Грань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RePack by Diakov</dc:creator>
  <cp:lastModifiedBy>RePack by Diakov</cp:lastModifiedBy>
  <cp:revision>2</cp:revision>
  <dcterms:created xsi:type="dcterms:W3CDTF">2021-04-01T09:30:51Z</dcterms:created>
  <dcterms:modified xsi:type="dcterms:W3CDTF">2021-04-01T10:03:21Z</dcterms:modified>
</cp:coreProperties>
</file>